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7" r:id="rId2"/>
    <p:sldId id="28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C52E4"/>
    <a:srgbClr val="FD3A35"/>
    <a:srgbClr val="FFFF66"/>
    <a:srgbClr val="5F5F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140" y="66"/>
      </p:cViewPr>
      <p:guideLst>
        <p:guide orient="horz" pos="2513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DD5EB01-840C-478A-988D-5B7DD6C42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601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B26DDB-065D-4465-AC6A-DBBA35773F0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61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772D-1097-4E65-8B5B-3A13AABEA9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329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AB014-BB20-44D4-858E-3449E608175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28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9554-BBD2-4511-9F24-926BCAF9D5C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77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A3DAA-676B-41A4-84B9-6BAE410569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5FA1B-20E8-4FBF-8785-47138F323A8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5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9CA-8968-4F0B-9F5E-014C8B766BD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81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E36EF-C86F-4282-9A7D-BBA3A51E75C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28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DA141-ED4D-4F5C-A25C-96271CA4FE2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59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24C84-D22B-48C3-A47A-0EB74958E7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1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0B2F-2DA6-4E66-BDD2-4D3DA8DAFB3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515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63F-0C2A-4060-9ECA-38235B9C0D4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5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84BE5-1D56-4337-8D45-8B1919A9EB0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1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trockstars.com/" TargetMode="External"/><Relationship Id="rId5" Type="http://schemas.openxmlformats.org/officeDocument/2006/relationships/hyperlink" Target="http://www.mathletics.com/" TargetMode="External"/><Relationship Id="rId4" Type="http://schemas.openxmlformats.org/officeDocument/2006/relationships/hyperlink" Target="http://www.readingeggs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DF307-53D4-480F-81D8-12A5017A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9579" y="22972"/>
            <a:ext cx="1297682" cy="1301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30F54C-FC08-48E5-A855-51FC95EA88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4646" y="22972"/>
            <a:ext cx="1297682" cy="13011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77C1B2-88A9-4143-8F6A-AABC05E4A6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4812" y="5415779"/>
            <a:ext cx="1297682" cy="1301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8C9EED-C306-456A-A7B8-FA2B33EA89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4646" y="5415778"/>
            <a:ext cx="1297682" cy="1301179"/>
          </a:xfrm>
          <a:prstGeom prst="rect">
            <a:avLst/>
          </a:prstGeom>
        </p:spPr>
      </p:pic>
      <p:sp>
        <p:nvSpPr>
          <p:cNvPr id="9218" name="Freeform 2"/>
          <p:cNvSpPr>
            <a:spLocks/>
          </p:cNvSpPr>
          <p:nvPr/>
        </p:nvSpPr>
        <p:spPr bwMode="auto">
          <a:xfrm>
            <a:off x="5345361" y="2196523"/>
            <a:ext cx="2231964" cy="2457278"/>
          </a:xfrm>
          <a:custGeom>
            <a:avLst/>
            <a:gdLst>
              <a:gd name="T0" fmla="*/ 992900 w 1690"/>
              <a:gd name="T1" fmla="*/ 219754 h 1862"/>
              <a:gd name="T2" fmla="*/ 1019029 w 1690"/>
              <a:gd name="T3" fmla="*/ 158832 h 1862"/>
              <a:gd name="T4" fmla="*/ 1077819 w 1690"/>
              <a:gd name="T5" fmla="*/ 91383 h 1862"/>
              <a:gd name="T6" fmla="*/ 1042980 w 1690"/>
              <a:gd name="T7" fmla="*/ 32637 h 1862"/>
              <a:gd name="T8" fmla="*/ 901448 w 1690"/>
              <a:gd name="T9" fmla="*/ 0 h 1862"/>
              <a:gd name="T10" fmla="*/ 775159 w 1690"/>
              <a:gd name="T11" fmla="*/ 58746 h 1862"/>
              <a:gd name="T12" fmla="*/ 772981 w 1690"/>
              <a:gd name="T13" fmla="*/ 121844 h 1862"/>
              <a:gd name="T14" fmla="*/ 847013 w 1690"/>
              <a:gd name="T15" fmla="*/ 187117 h 1862"/>
              <a:gd name="T16" fmla="*/ 823062 w 1690"/>
              <a:gd name="T17" fmla="*/ 243687 h 1862"/>
              <a:gd name="T18" fmla="*/ 291773 w 1690"/>
              <a:gd name="T19" fmla="*/ 559175 h 1862"/>
              <a:gd name="T20" fmla="*/ 230806 w 1690"/>
              <a:gd name="T21" fmla="*/ 550472 h 1862"/>
              <a:gd name="T22" fmla="*/ 213386 w 1690"/>
              <a:gd name="T23" fmla="*/ 452562 h 1862"/>
              <a:gd name="T24" fmla="*/ 154596 w 1690"/>
              <a:gd name="T25" fmla="*/ 422101 h 1862"/>
              <a:gd name="T26" fmla="*/ 43548 w 1690"/>
              <a:gd name="T27" fmla="*/ 502605 h 1862"/>
              <a:gd name="T28" fmla="*/ 0 w 1690"/>
              <a:gd name="T29" fmla="*/ 641855 h 1862"/>
              <a:gd name="T30" fmla="*/ 32661 w 1690"/>
              <a:gd name="T31" fmla="*/ 700601 h 1862"/>
              <a:gd name="T32" fmla="*/ 121935 w 1690"/>
              <a:gd name="T33" fmla="*/ 683195 h 1862"/>
              <a:gd name="T34" fmla="*/ 187257 w 1690"/>
              <a:gd name="T35" fmla="*/ 691898 h 1862"/>
              <a:gd name="T36" fmla="*/ 193790 w 1690"/>
              <a:gd name="T37" fmla="*/ 1253249 h 1862"/>
              <a:gd name="T38" fmla="*/ 187257 w 1690"/>
              <a:gd name="T39" fmla="*/ 1344631 h 1862"/>
              <a:gd name="T40" fmla="*/ 113225 w 1690"/>
              <a:gd name="T41" fmla="*/ 1338104 h 1862"/>
              <a:gd name="T42" fmla="*/ 39193 w 1690"/>
              <a:gd name="T43" fmla="*/ 1329401 h 1862"/>
              <a:gd name="T44" fmla="*/ 6532 w 1690"/>
              <a:gd name="T45" fmla="*/ 1416432 h 1862"/>
              <a:gd name="T46" fmla="*/ 65322 w 1690"/>
              <a:gd name="T47" fmla="*/ 1549154 h 1862"/>
              <a:gd name="T48" fmla="*/ 174193 w 1690"/>
              <a:gd name="T49" fmla="*/ 1610076 h 1862"/>
              <a:gd name="T50" fmla="*/ 222096 w 1690"/>
              <a:gd name="T51" fmla="*/ 1568736 h 1862"/>
              <a:gd name="T52" fmla="*/ 246048 w 1690"/>
              <a:gd name="T53" fmla="*/ 1473002 h 1862"/>
              <a:gd name="T54" fmla="*/ 322257 w 1690"/>
              <a:gd name="T55" fmla="*/ 1488233 h 1862"/>
              <a:gd name="T56" fmla="*/ 833949 w 1690"/>
              <a:gd name="T57" fmla="*/ 1788490 h 1862"/>
              <a:gd name="T58" fmla="*/ 844836 w 1690"/>
              <a:gd name="T59" fmla="*/ 1847236 h 1862"/>
              <a:gd name="T60" fmla="*/ 768626 w 1690"/>
              <a:gd name="T61" fmla="*/ 1912510 h 1862"/>
              <a:gd name="T62" fmla="*/ 781691 w 1690"/>
              <a:gd name="T63" fmla="*/ 1977783 h 1862"/>
              <a:gd name="T64" fmla="*/ 921045 w 1690"/>
              <a:gd name="T65" fmla="*/ 2025650 h 1862"/>
              <a:gd name="T66" fmla="*/ 1051690 w 1690"/>
              <a:gd name="T67" fmla="*/ 1986486 h 1862"/>
              <a:gd name="T68" fmla="*/ 1077819 w 1690"/>
              <a:gd name="T69" fmla="*/ 1921213 h 1862"/>
              <a:gd name="T70" fmla="*/ 1003787 w 1690"/>
              <a:gd name="T71" fmla="*/ 1853763 h 1862"/>
              <a:gd name="T72" fmla="*/ 999432 w 1690"/>
              <a:gd name="T73" fmla="*/ 1797193 h 1862"/>
              <a:gd name="T74" fmla="*/ 1508946 w 1690"/>
              <a:gd name="T75" fmla="*/ 1501287 h 1862"/>
              <a:gd name="T76" fmla="*/ 1585156 w 1690"/>
              <a:gd name="T77" fmla="*/ 1468651 h 1862"/>
              <a:gd name="T78" fmla="*/ 1615640 w 1690"/>
              <a:gd name="T79" fmla="*/ 1555682 h 1862"/>
              <a:gd name="T80" fmla="*/ 1654833 w 1690"/>
              <a:gd name="T81" fmla="*/ 1610076 h 1862"/>
              <a:gd name="T82" fmla="*/ 1757171 w 1690"/>
              <a:gd name="T83" fmla="*/ 1570912 h 1862"/>
              <a:gd name="T84" fmla="*/ 1829026 w 1690"/>
              <a:gd name="T85" fmla="*/ 1446893 h 1862"/>
              <a:gd name="T86" fmla="*/ 1811607 w 1690"/>
              <a:gd name="T87" fmla="*/ 1340280 h 1862"/>
              <a:gd name="T88" fmla="*/ 1744107 w 1690"/>
              <a:gd name="T89" fmla="*/ 1331577 h 1862"/>
              <a:gd name="T90" fmla="*/ 1654833 w 1690"/>
              <a:gd name="T91" fmla="*/ 1348983 h 1862"/>
              <a:gd name="T92" fmla="*/ 1643946 w 1690"/>
              <a:gd name="T93" fmla="*/ 1266303 h 1862"/>
              <a:gd name="T94" fmla="*/ 1646123 w 1690"/>
              <a:gd name="T95" fmla="*/ 689722 h 1862"/>
              <a:gd name="T96" fmla="*/ 1700559 w 1690"/>
              <a:gd name="T97" fmla="*/ 665788 h 1862"/>
              <a:gd name="T98" fmla="*/ 1794187 w 1690"/>
              <a:gd name="T99" fmla="*/ 696249 h 1862"/>
              <a:gd name="T100" fmla="*/ 1837736 w 1690"/>
              <a:gd name="T101" fmla="*/ 641855 h 1862"/>
              <a:gd name="T102" fmla="*/ 1807252 w 1690"/>
              <a:gd name="T103" fmla="*/ 509132 h 1862"/>
              <a:gd name="T104" fmla="*/ 1694026 w 1690"/>
              <a:gd name="T105" fmla="*/ 411222 h 1862"/>
              <a:gd name="T106" fmla="*/ 1630881 w 1690"/>
              <a:gd name="T107" fmla="*/ 435156 h 1862"/>
              <a:gd name="T108" fmla="*/ 1613462 w 1690"/>
              <a:gd name="T109" fmla="*/ 530890 h 1862"/>
              <a:gd name="T110" fmla="*/ 1559027 w 1690"/>
              <a:gd name="T111" fmla="*/ 554824 h 18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A1C6F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600" dirty="0">
                <a:latin typeface="XCCW Joined PC7c" panose="03050602040000000000" pitchFamily="66" charset="0"/>
              </a:rPr>
              <a:t>Bake it / Full Power</a:t>
            </a:r>
          </a:p>
          <a:p>
            <a:pPr algn="ctr"/>
            <a:endParaRPr lang="en-GB" sz="1600" dirty="0">
              <a:latin typeface="XCCW Joined PC7c" panose="03050602040000000000" pitchFamily="66" charset="0"/>
            </a:endParaRPr>
          </a:p>
          <a:p>
            <a:pPr algn="ctr"/>
            <a:r>
              <a:rPr lang="en-GB" sz="1600" dirty="0">
                <a:latin typeface="XCCW Joined PC7c" panose="03050602040000000000" pitchFamily="66" charset="0"/>
              </a:rPr>
              <a:t>Year 6</a:t>
            </a:r>
          </a:p>
          <a:p>
            <a:pPr algn="ctr"/>
            <a:r>
              <a:rPr lang="en-GB" sz="1600" dirty="0">
                <a:latin typeface="XCCW Joined PC7c" panose="03050602040000000000" pitchFamily="66" charset="0"/>
              </a:rPr>
              <a:t>Spring 1</a:t>
            </a:r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5353064" y="4825195"/>
            <a:ext cx="2153007" cy="1829479"/>
          </a:xfrm>
          <a:custGeom>
            <a:avLst/>
            <a:gdLst>
              <a:gd name="T0" fmla="*/ 1742200 w 1632"/>
              <a:gd name="T1" fmla="*/ 415659 h 1386"/>
              <a:gd name="T2" fmla="*/ 1766125 w 1632"/>
              <a:gd name="T3" fmla="*/ 391721 h 1386"/>
              <a:gd name="T4" fmla="*/ 1774825 w 1632"/>
              <a:gd name="T5" fmla="*/ 328610 h 1386"/>
              <a:gd name="T6" fmla="*/ 1742200 w 1632"/>
              <a:gd name="T7" fmla="*/ 235032 h 1386"/>
              <a:gd name="T8" fmla="*/ 1707399 w 1632"/>
              <a:gd name="T9" fmla="*/ 187155 h 1386"/>
              <a:gd name="T10" fmla="*/ 1635623 w 1632"/>
              <a:gd name="T11" fmla="*/ 139278 h 1386"/>
              <a:gd name="T12" fmla="*/ 1602998 w 1632"/>
              <a:gd name="T13" fmla="*/ 139278 h 1386"/>
              <a:gd name="T14" fmla="*/ 1570372 w 1632"/>
              <a:gd name="T15" fmla="*/ 161041 h 1386"/>
              <a:gd name="T16" fmla="*/ 1559497 w 1632"/>
              <a:gd name="T17" fmla="*/ 213270 h 1386"/>
              <a:gd name="T18" fmla="*/ 1546447 w 1632"/>
              <a:gd name="T19" fmla="*/ 265500 h 1386"/>
              <a:gd name="T20" fmla="*/ 1522521 w 1632"/>
              <a:gd name="T21" fmla="*/ 282909 h 1386"/>
              <a:gd name="T22" fmla="*/ 1496421 w 1632"/>
              <a:gd name="T23" fmla="*/ 280733 h 1386"/>
              <a:gd name="T24" fmla="*/ 1305018 w 1632"/>
              <a:gd name="T25" fmla="*/ 0 h 1386"/>
              <a:gd name="T26" fmla="*/ 967889 w 1632"/>
              <a:gd name="T27" fmla="*/ 19586 h 1386"/>
              <a:gd name="T28" fmla="*/ 939613 w 1632"/>
              <a:gd name="T29" fmla="*/ 52229 h 1386"/>
              <a:gd name="T30" fmla="*/ 948313 w 1632"/>
              <a:gd name="T31" fmla="*/ 84873 h 1386"/>
              <a:gd name="T32" fmla="*/ 998339 w 1632"/>
              <a:gd name="T33" fmla="*/ 121869 h 1386"/>
              <a:gd name="T34" fmla="*/ 1026614 w 1632"/>
              <a:gd name="T35" fmla="*/ 158865 h 1386"/>
              <a:gd name="T36" fmla="*/ 1022264 w 1632"/>
              <a:gd name="T37" fmla="*/ 195860 h 1386"/>
              <a:gd name="T38" fmla="*/ 991814 w 1632"/>
              <a:gd name="T39" fmla="*/ 230680 h 1386"/>
              <a:gd name="T40" fmla="*/ 891763 w 1632"/>
              <a:gd name="T41" fmla="*/ 263323 h 1386"/>
              <a:gd name="T42" fmla="*/ 824337 w 1632"/>
              <a:gd name="T43" fmla="*/ 258971 h 1386"/>
              <a:gd name="T44" fmla="*/ 739510 w 1632"/>
              <a:gd name="T45" fmla="*/ 224151 h 1386"/>
              <a:gd name="T46" fmla="*/ 715585 w 1632"/>
              <a:gd name="T47" fmla="*/ 184979 h 1386"/>
              <a:gd name="T48" fmla="*/ 717760 w 1632"/>
              <a:gd name="T49" fmla="*/ 150160 h 1386"/>
              <a:gd name="T50" fmla="*/ 756911 w 1632"/>
              <a:gd name="T51" fmla="*/ 113164 h 1386"/>
              <a:gd name="T52" fmla="*/ 796061 w 1632"/>
              <a:gd name="T53" fmla="*/ 76168 h 1386"/>
              <a:gd name="T54" fmla="*/ 798236 w 1632"/>
              <a:gd name="T55" fmla="*/ 43525 h 1386"/>
              <a:gd name="T56" fmla="*/ 748211 w 1632"/>
              <a:gd name="T57" fmla="*/ 8705 h 1386"/>
              <a:gd name="T58" fmla="*/ 269704 w 1632"/>
              <a:gd name="T59" fmla="*/ 291614 h 1386"/>
              <a:gd name="T60" fmla="*/ 263179 w 1632"/>
              <a:gd name="T61" fmla="*/ 365606 h 1386"/>
              <a:gd name="T62" fmla="*/ 287104 w 1632"/>
              <a:gd name="T63" fmla="*/ 387368 h 1386"/>
              <a:gd name="T64" fmla="*/ 334955 w 1632"/>
              <a:gd name="T65" fmla="*/ 383016 h 1386"/>
              <a:gd name="T66" fmla="*/ 391506 w 1632"/>
              <a:gd name="T67" fmla="*/ 356901 h 1386"/>
              <a:gd name="T68" fmla="*/ 424131 w 1632"/>
              <a:gd name="T69" fmla="*/ 365606 h 1386"/>
              <a:gd name="T70" fmla="*/ 452406 w 1632"/>
              <a:gd name="T71" fmla="*/ 400426 h 1386"/>
              <a:gd name="T72" fmla="*/ 450231 w 1632"/>
              <a:gd name="T73" fmla="*/ 478770 h 1386"/>
              <a:gd name="T74" fmla="*/ 424131 w 1632"/>
              <a:gd name="T75" fmla="*/ 546233 h 1386"/>
              <a:gd name="T76" fmla="*/ 358880 w 1632"/>
              <a:gd name="T77" fmla="*/ 620225 h 1386"/>
              <a:gd name="T78" fmla="*/ 300154 w 1632"/>
              <a:gd name="T79" fmla="*/ 644163 h 1386"/>
              <a:gd name="T80" fmla="*/ 267529 w 1632"/>
              <a:gd name="T81" fmla="*/ 637634 h 1386"/>
              <a:gd name="T82" fmla="*/ 241428 w 1632"/>
              <a:gd name="T83" fmla="*/ 604991 h 1386"/>
              <a:gd name="T84" fmla="*/ 234903 w 1632"/>
              <a:gd name="T85" fmla="*/ 533176 h 1386"/>
              <a:gd name="T86" fmla="*/ 206628 w 1632"/>
              <a:gd name="T87" fmla="*/ 500532 h 1386"/>
              <a:gd name="T88" fmla="*/ 176177 w 1632"/>
              <a:gd name="T89" fmla="*/ 502708 h 1386"/>
              <a:gd name="T90" fmla="*/ 4350 w 1632"/>
              <a:gd name="T91" fmla="*/ 748622 h 1386"/>
              <a:gd name="T92" fmla="*/ 1305018 w 1632"/>
              <a:gd name="T93" fmla="*/ 1508125 h 1386"/>
              <a:gd name="T94" fmla="*/ 1585597 w 1632"/>
              <a:gd name="T95" fmla="*/ 487475 h 1386"/>
              <a:gd name="T96" fmla="*/ 1583422 w 1632"/>
              <a:gd name="T97" fmla="*/ 415659 h 1386"/>
              <a:gd name="T98" fmla="*/ 1611698 w 1632"/>
              <a:gd name="T99" fmla="*/ 393897 h 1386"/>
              <a:gd name="T100" fmla="*/ 1650848 w 1632"/>
              <a:gd name="T101" fmla="*/ 396073 h 1386"/>
              <a:gd name="T102" fmla="*/ 1713924 w 1632"/>
              <a:gd name="T103" fmla="*/ 424364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EF43A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endParaRPr lang="en-GB" u="sng" dirty="0">
              <a:latin typeface="XCCW Joined PC7c" panose="03050602040000000000" pitchFamily="66" charset="0"/>
            </a:endParaRPr>
          </a:p>
          <a:p>
            <a:pPr algn="ctr"/>
            <a:r>
              <a:rPr lang="en-GB" dirty="0">
                <a:latin typeface="XCCW Joined PC7c" panose="03050602040000000000" pitchFamily="66" charset="0"/>
              </a:rPr>
              <a:t>  </a:t>
            </a:r>
            <a:r>
              <a:rPr lang="en-GB" u="sng" dirty="0">
                <a:latin typeface="XCCW Joined PC7c" panose="03050602040000000000" pitchFamily="66" charset="0"/>
              </a:rPr>
              <a:t>History</a:t>
            </a:r>
          </a:p>
          <a:p>
            <a:pPr algn="ctr"/>
            <a:r>
              <a:rPr lang="en-GB" sz="1100" b="1" dirty="0">
                <a:latin typeface="XCCW Joined PC7c" panose="03050602040000000000" pitchFamily="66" charset="0"/>
              </a:rPr>
              <a:t>Research a scientist who made a significant contribution to the development of electricity. 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3190429" y="3492565"/>
            <a:ext cx="2131823" cy="2135675"/>
          </a:xfrm>
          <a:custGeom>
            <a:avLst/>
            <a:gdLst>
              <a:gd name="T0" fmla="*/ 1476793 w 1616"/>
              <a:gd name="T1" fmla="*/ 1514628 h 1618"/>
              <a:gd name="T2" fmla="*/ 1518117 w 1616"/>
              <a:gd name="T3" fmla="*/ 1521156 h 1618"/>
              <a:gd name="T4" fmla="*/ 1537692 w 1616"/>
              <a:gd name="T5" fmla="*/ 1579913 h 1618"/>
              <a:gd name="T6" fmla="*/ 1557266 w 1616"/>
              <a:gd name="T7" fmla="*/ 1640847 h 1618"/>
              <a:gd name="T8" fmla="*/ 1600765 w 1616"/>
              <a:gd name="T9" fmla="*/ 1656080 h 1618"/>
              <a:gd name="T10" fmla="*/ 1679064 w 1616"/>
              <a:gd name="T11" fmla="*/ 1614732 h 1618"/>
              <a:gd name="T12" fmla="*/ 1735612 w 1616"/>
              <a:gd name="T13" fmla="*/ 1540742 h 1618"/>
              <a:gd name="T14" fmla="*/ 1755187 w 1616"/>
              <a:gd name="T15" fmla="*/ 1425404 h 1618"/>
              <a:gd name="T16" fmla="*/ 1724738 w 1616"/>
              <a:gd name="T17" fmla="*/ 1377528 h 1618"/>
              <a:gd name="T18" fmla="*/ 1683414 w 1616"/>
              <a:gd name="T19" fmla="*/ 1370999 h 1618"/>
              <a:gd name="T20" fmla="*/ 1609465 w 1616"/>
              <a:gd name="T21" fmla="*/ 1401466 h 1618"/>
              <a:gd name="T22" fmla="*/ 1570316 w 1616"/>
              <a:gd name="T23" fmla="*/ 1386232 h 1618"/>
              <a:gd name="T24" fmla="*/ 1570316 w 1616"/>
              <a:gd name="T25" fmla="*/ 1303537 h 1618"/>
              <a:gd name="T26" fmla="*/ 1589891 w 1616"/>
              <a:gd name="T27" fmla="*/ 755138 h 1618"/>
              <a:gd name="T28" fmla="*/ 1515942 w 1616"/>
              <a:gd name="T29" fmla="*/ 711614 h 1618"/>
              <a:gd name="T30" fmla="*/ 1483318 w 1616"/>
              <a:gd name="T31" fmla="*/ 737728 h 1618"/>
              <a:gd name="T32" fmla="*/ 1472443 w 1616"/>
              <a:gd name="T33" fmla="*/ 818247 h 1618"/>
              <a:gd name="T34" fmla="*/ 1446344 w 1616"/>
              <a:gd name="T35" fmla="*/ 850890 h 1618"/>
              <a:gd name="T36" fmla="*/ 1389795 w 1616"/>
              <a:gd name="T37" fmla="*/ 853066 h 1618"/>
              <a:gd name="T38" fmla="*/ 1300622 w 1616"/>
              <a:gd name="T39" fmla="*/ 779076 h 1618"/>
              <a:gd name="T40" fmla="*/ 1263648 w 1616"/>
              <a:gd name="T41" fmla="*/ 694204 h 1618"/>
              <a:gd name="T42" fmla="*/ 1265823 w 1616"/>
              <a:gd name="T43" fmla="*/ 604981 h 1618"/>
              <a:gd name="T44" fmla="*/ 1302797 w 1616"/>
              <a:gd name="T45" fmla="*/ 574514 h 1618"/>
              <a:gd name="T46" fmla="*/ 1363696 w 1616"/>
              <a:gd name="T47" fmla="*/ 587571 h 1618"/>
              <a:gd name="T48" fmla="*/ 1426769 w 1616"/>
              <a:gd name="T49" fmla="*/ 600628 h 1618"/>
              <a:gd name="T50" fmla="*/ 1452869 w 1616"/>
              <a:gd name="T51" fmla="*/ 567985 h 1618"/>
              <a:gd name="T52" fmla="*/ 1302797 w 1616"/>
              <a:gd name="T53" fmla="*/ 258967 h 1618"/>
              <a:gd name="T54" fmla="*/ 980904 w 1616"/>
              <a:gd name="T55" fmla="*/ 250262 h 1618"/>
              <a:gd name="T56" fmla="*/ 974379 w 1616"/>
              <a:gd name="T57" fmla="*/ 245909 h 1618"/>
              <a:gd name="T58" fmla="*/ 967854 w 1616"/>
              <a:gd name="T59" fmla="*/ 243733 h 1618"/>
              <a:gd name="T60" fmla="*/ 963504 w 1616"/>
              <a:gd name="T61" fmla="*/ 239381 h 1618"/>
              <a:gd name="T62" fmla="*/ 956979 w 1616"/>
              <a:gd name="T63" fmla="*/ 235028 h 1618"/>
              <a:gd name="T64" fmla="*/ 952629 w 1616"/>
              <a:gd name="T65" fmla="*/ 230676 h 1618"/>
              <a:gd name="T66" fmla="*/ 950454 w 1616"/>
              <a:gd name="T67" fmla="*/ 226324 h 1618"/>
              <a:gd name="T68" fmla="*/ 948279 w 1616"/>
              <a:gd name="T69" fmla="*/ 224147 h 1618"/>
              <a:gd name="T70" fmla="*/ 943930 w 1616"/>
              <a:gd name="T71" fmla="*/ 217619 h 1618"/>
              <a:gd name="T72" fmla="*/ 943930 w 1616"/>
              <a:gd name="T73" fmla="*/ 211090 h 1618"/>
              <a:gd name="T74" fmla="*/ 943930 w 1616"/>
              <a:gd name="T75" fmla="*/ 211090 h 1618"/>
              <a:gd name="T76" fmla="*/ 972204 w 1616"/>
              <a:gd name="T77" fmla="*/ 161038 h 1618"/>
              <a:gd name="T78" fmla="*/ 1026578 w 1616"/>
              <a:gd name="T79" fmla="*/ 115338 h 1618"/>
              <a:gd name="T80" fmla="*/ 1026578 w 1616"/>
              <a:gd name="T81" fmla="*/ 69638 h 1618"/>
              <a:gd name="T82" fmla="*/ 972204 w 1616"/>
              <a:gd name="T83" fmla="*/ 19586 h 1618"/>
              <a:gd name="T84" fmla="*/ 874331 w 1616"/>
              <a:gd name="T85" fmla="*/ 0 h 1618"/>
              <a:gd name="T86" fmla="*/ 754709 w 1616"/>
              <a:gd name="T87" fmla="*/ 32643 h 1618"/>
              <a:gd name="T88" fmla="*/ 719909 w 1616"/>
              <a:gd name="T89" fmla="*/ 80519 h 1618"/>
              <a:gd name="T90" fmla="*/ 726434 w 1616"/>
              <a:gd name="T91" fmla="*/ 124043 h 1618"/>
              <a:gd name="T92" fmla="*/ 791683 w 1616"/>
              <a:gd name="T93" fmla="*/ 171919 h 1618"/>
              <a:gd name="T94" fmla="*/ 804733 w 1616"/>
              <a:gd name="T95" fmla="*/ 211090 h 1618"/>
              <a:gd name="T96" fmla="*/ 804733 w 1616"/>
              <a:gd name="T97" fmla="*/ 211090 h 1618"/>
              <a:gd name="T98" fmla="*/ 804733 w 1616"/>
              <a:gd name="T99" fmla="*/ 219795 h 1618"/>
              <a:gd name="T100" fmla="*/ 802558 w 1616"/>
              <a:gd name="T101" fmla="*/ 224147 h 1618"/>
              <a:gd name="T102" fmla="*/ 798208 w 1616"/>
              <a:gd name="T103" fmla="*/ 228500 h 1618"/>
              <a:gd name="T104" fmla="*/ 796033 w 1616"/>
              <a:gd name="T105" fmla="*/ 230676 h 1618"/>
              <a:gd name="T106" fmla="*/ 789508 w 1616"/>
              <a:gd name="T107" fmla="*/ 237205 h 1618"/>
              <a:gd name="T108" fmla="*/ 785158 w 1616"/>
              <a:gd name="T109" fmla="*/ 239381 h 1618"/>
              <a:gd name="T110" fmla="*/ 778633 w 1616"/>
              <a:gd name="T111" fmla="*/ 243733 h 1618"/>
              <a:gd name="T112" fmla="*/ 774283 w 1616"/>
              <a:gd name="T113" fmla="*/ 245909 h 1618"/>
              <a:gd name="T114" fmla="*/ 767758 w 1616"/>
              <a:gd name="T115" fmla="*/ 250262 h 1618"/>
              <a:gd name="T116" fmla="*/ 0 w 1616"/>
              <a:gd name="T117" fmla="*/ 1007576 h 1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924" y="238"/>
                </a:lnTo>
                <a:lnTo>
                  <a:pt x="902" y="230"/>
                </a:lnTo>
                <a:lnTo>
                  <a:pt x="898" y="228"/>
                </a:lnTo>
                <a:lnTo>
                  <a:pt x="896" y="226"/>
                </a:lnTo>
                <a:lnTo>
                  <a:pt x="894" y="226"/>
                </a:lnTo>
                <a:lnTo>
                  <a:pt x="892" y="224"/>
                </a:lnTo>
                <a:lnTo>
                  <a:pt x="890" y="224"/>
                </a:lnTo>
                <a:lnTo>
                  <a:pt x="888" y="222"/>
                </a:lnTo>
                <a:lnTo>
                  <a:pt x="886" y="220"/>
                </a:lnTo>
                <a:lnTo>
                  <a:pt x="884" y="220"/>
                </a:lnTo>
                <a:lnTo>
                  <a:pt x="882" y="218"/>
                </a:lnTo>
                <a:lnTo>
                  <a:pt x="880" y="216"/>
                </a:lnTo>
                <a:lnTo>
                  <a:pt x="878" y="214"/>
                </a:lnTo>
                <a:lnTo>
                  <a:pt x="876" y="212"/>
                </a:lnTo>
                <a:lnTo>
                  <a:pt x="874" y="210"/>
                </a:lnTo>
                <a:lnTo>
                  <a:pt x="874" y="208"/>
                </a:lnTo>
                <a:lnTo>
                  <a:pt x="872" y="206"/>
                </a:lnTo>
                <a:lnTo>
                  <a:pt x="870" y="204"/>
                </a:lnTo>
                <a:lnTo>
                  <a:pt x="870" y="202"/>
                </a:lnTo>
                <a:lnTo>
                  <a:pt x="868" y="200"/>
                </a:lnTo>
                <a:lnTo>
                  <a:pt x="868" y="198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8"/>
                </a:lnTo>
                <a:lnTo>
                  <a:pt x="740" y="200"/>
                </a:lnTo>
                <a:lnTo>
                  <a:pt x="740" y="202"/>
                </a:lnTo>
                <a:lnTo>
                  <a:pt x="738" y="204"/>
                </a:lnTo>
                <a:lnTo>
                  <a:pt x="738" y="206"/>
                </a:lnTo>
                <a:lnTo>
                  <a:pt x="736" y="206"/>
                </a:lnTo>
                <a:lnTo>
                  <a:pt x="736" y="208"/>
                </a:lnTo>
                <a:lnTo>
                  <a:pt x="734" y="210"/>
                </a:lnTo>
                <a:lnTo>
                  <a:pt x="734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6"/>
                </a:lnTo>
                <a:lnTo>
                  <a:pt x="726" y="218"/>
                </a:lnTo>
                <a:lnTo>
                  <a:pt x="724" y="220"/>
                </a:lnTo>
                <a:lnTo>
                  <a:pt x="722" y="220"/>
                </a:lnTo>
                <a:lnTo>
                  <a:pt x="720" y="222"/>
                </a:lnTo>
                <a:lnTo>
                  <a:pt x="718" y="224"/>
                </a:lnTo>
                <a:lnTo>
                  <a:pt x="716" y="224"/>
                </a:lnTo>
                <a:lnTo>
                  <a:pt x="714" y="226"/>
                </a:lnTo>
                <a:lnTo>
                  <a:pt x="712" y="226"/>
                </a:lnTo>
                <a:lnTo>
                  <a:pt x="710" y="228"/>
                </a:lnTo>
                <a:lnTo>
                  <a:pt x="708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50EC2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endParaRPr lang="en-GB" u="sng" dirty="0">
              <a:latin typeface="XCCW Joined PC7c" panose="03050602040000000000" pitchFamily="66" charset="0"/>
            </a:endParaRPr>
          </a:p>
          <a:p>
            <a:pPr algn="ctr"/>
            <a:r>
              <a:rPr lang="en-GB" u="sng" dirty="0">
                <a:latin typeface="XCCW Joined PC7c" panose="03050602040000000000" pitchFamily="66" charset="0"/>
              </a:rPr>
              <a:t>International</a:t>
            </a:r>
          </a:p>
          <a:p>
            <a:pPr algn="ctr"/>
            <a:r>
              <a:rPr lang="en-GB" sz="1200" b="1" dirty="0">
                <a:latin typeface="XCCW Joined PC7c" panose="03050602040000000000" pitchFamily="66" charset="0"/>
              </a:rPr>
              <a:t>Create a poster detailing the benefits countries can experience when they have full access to electricity. How does it make your lives easier/ more enjoyable?</a:t>
            </a: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190429" y="1324151"/>
            <a:ext cx="2127972" cy="1829479"/>
          </a:xfrm>
          <a:custGeom>
            <a:avLst/>
            <a:gdLst>
              <a:gd name="T0" fmla="*/ 755215 w 1612"/>
              <a:gd name="T1" fmla="*/ 1503773 h 1386"/>
              <a:gd name="T2" fmla="*/ 772626 w 1612"/>
              <a:gd name="T3" fmla="*/ 1497244 h 1386"/>
              <a:gd name="T4" fmla="*/ 776979 w 1612"/>
              <a:gd name="T5" fmla="*/ 1495068 h 1386"/>
              <a:gd name="T6" fmla="*/ 783508 w 1612"/>
              <a:gd name="T7" fmla="*/ 1490715 h 1386"/>
              <a:gd name="T8" fmla="*/ 787861 w 1612"/>
              <a:gd name="T9" fmla="*/ 1488539 h 1386"/>
              <a:gd name="T10" fmla="*/ 794390 w 1612"/>
              <a:gd name="T11" fmla="*/ 1482010 h 1386"/>
              <a:gd name="T12" fmla="*/ 798743 w 1612"/>
              <a:gd name="T13" fmla="*/ 1479834 h 1386"/>
              <a:gd name="T14" fmla="*/ 800919 w 1612"/>
              <a:gd name="T15" fmla="*/ 1473305 h 1386"/>
              <a:gd name="T16" fmla="*/ 803096 w 1612"/>
              <a:gd name="T17" fmla="*/ 1471129 h 1386"/>
              <a:gd name="T18" fmla="*/ 805272 w 1612"/>
              <a:gd name="T19" fmla="*/ 1464600 h 1386"/>
              <a:gd name="T20" fmla="*/ 805272 w 1612"/>
              <a:gd name="T21" fmla="*/ 1460248 h 1386"/>
              <a:gd name="T22" fmla="*/ 779155 w 1612"/>
              <a:gd name="T23" fmla="*/ 1410195 h 1386"/>
              <a:gd name="T24" fmla="*/ 722568 w 1612"/>
              <a:gd name="T25" fmla="*/ 1364494 h 1386"/>
              <a:gd name="T26" fmla="*/ 718216 w 1612"/>
              <a:gd name="T27" fmla="*/ 1340556 h 1386"/>
              <a:gd name="T28" fmla="*/ 735627 w 1612"/>
              <a:gd name="T29" fmla="*/ 1299207 h 1386"/>
              <a:gd name="T30" fmla="*/ 829212 w 1612"/>
              <a:gd name="T31" fmla="*/ 1253506 h 1386"/>
              <a:gd name="T32" fmla="*/ 920622 w 1612"/>
              <a:gd name="T33" fmla="*/ 1253506 h 1386"/>
              <a:gd name="T34" fmla="*/ 1014207 w 1612"/>
              <a:gd name="T35" fmla="*/ 1299207 h 1386"/>
              <a:gd name="T36" fmla="*/ 1031619 w 1612"/>
              <a:gd name="T37" fmla="*/ 1340556 h 1386"/>
              <a:gd name="T38" fmla="*/ 1027266 w 1612"/>
              <a:gd name="T39" fmla="*/ 1364494 h 1386"/>
              <a:gd name="T40" fmla="*/ 972856 w 1612"/>
              <a:gd name="T41" fmla="*/ 1410195 h 1386"/>
              <a:gd name="T42" fmla="*/ 944562 w 1612"/>
              <a:gd name="T43" fmla="*/ 1460248 h 1386"/>
              <a:gd name="T44" fmla="*/ 944562 w 1612"/>
              <a:gd name="T45" fmla="*/ 1464600 h 1386"/>
              <a:gd name="T46" fmla="*/ 946739 w 1612"/>
              <a:gd name="T47" fmla="*/ 1471129 h 1386"/>
              <a:gd name="T48" fmla="*/ 948915 w 1612"/>
              <a:gd name="T49" fmla="*/ 1473305 h 1386"/>
              <a:gd name="T50" fmla="*/ 953268 w 1612"/>
              <a:gd name="T51" fmla="*/ 1479834 h 1386"/>
              <a:gd name="T52" fmla="*/ 955444 w 1612"/>
              <a:gd name="T53" fmla="*/ 1482010 h 1386"/>
              <a:gd name="T54" fmla="*/ 961974 w 1612"/>
              <a:gd name="T55" fmla="*/ 1488539 h 1386"/>
              <a:gd name="T56" fmla="*/ 966326 w 1612"/>
              <a:gd name="T57" fmla="*/ 1490715 h 1386"/>
              <a:gd name="T58" fmla="*/ 972856 w 1612"/>
              <a:gd name="T59" fmla="*/ 1495068 h 1386"/>
              <a:gd name="T60" fmla="*/ 977208 w 1612"/>
              <a:gd name="T61" fmla="*/ 1497244 h 1386"/>
              <a:gd name="T62" fmla="*/ 994620 w 1612"/>
              <a:gd name="T63" fmla="*/ 1503773 h 1386"/>
              <a:gd name="T64" fmla="*/ 1438607 w 1612"/>
              <a:gd name="T65" fmla="*/ 1275269 h 1386"/>
              <a:gd name="T66" fmla="*/ 1442960 w 1612"/>
              <a:gd name="T67" fmla="*/ 1201277 h 1386"/>
              <a:gd name="T68" fmla="*/ 1408138 w 1612"/>
              <a:gd name="T69" fmla="*/ 1175162 h 1386"/>
              <a:gd name="T70" fmla="*/ 1340669 w 1612"/>
              <a:gd name="T71" fmla="*/ 1201277 h 1386"/>
              <a:gd name="T72" fmla="*/ 1284082 w 1612"/>
              <a:gd name="T73" fmla="*/ 1199101 h 1386"/>
              <a:gd name="T74" fmla="*/ 1255789 w 1612"/>
              <a:gd name="T75" fmla="*/ 1164281 h 1386"/>
              <a:gd name="T76" fmla="*/ 1264495 w 1612"/>
              <a:gd name="T77" fmla="*/ 1059822 h 1386"/>
              <a:gd name="T78" fmla="*/ 1310199 w 1612"/>
              <a:gd name="T79" fmla="*/ 981478 h 1386"/>
              <a:gd name="T80" fmla="*/ 1395079 w 1612"/>
              <a:gd name="T81" fmla="*/ 922720 h 1386"/>
              <a:gd name="T82" fmla="*/ 1440784 w 1612"/>
              <a:gd name="T83" fmla="*/ 929249 h 1386"/>
              <a:gd name="T84" fmla="*/ 1469077 w 1612"/>
              <a:gd name="T85" fmla="*/ 979302 h 1386"/>
              <a:gd name="T86" fmla="*/ 1482136 w 1612"/>
              <a:gd name="T87" fmla="*/ 1048941 h 1386"/>
              <a:gd name="T88" fmla="*/ 1521311 w 1612"/>
              <a:gd name="T89" fmla="*/ 1066351 h 1386"/>
              <a:gd name="T90" fmla="*/ 1738952 w 1612"/>
              <a:gd name="T91" fmla="*/ 757327 h 1386"/>
              <a:gd name="T92" fmla="*/ 1558310 w 1612"/>
              <a:gd name="T93" fmla="*/ 415659 h 1386"/>
              <a:gd name="T94" fmla="*/ 1573545 w 1612"/>
              <a:gd name="T95" fmla="*/ 372135 h 1386"/>
              <a:gd name="T96" fmla="*/ 1632308 w 1612"/>
              <a:gd name="T97" fmla="*/ 369959 h 1386"/>
              <a:gd name="T98" fmla="*/ 1699777 w 1612"/>
              <a:gd name="T99" fmla="*/ 396073 h 1386"/>
              <a:gd name="T100" fmla="*/ 1736776 w 1612"/>
              <a:gd name="T101" fmla="*/ 376487 h 1386"/>
              <a:gd name="T102" fmla="*/ 1754187 w 1612"/>
              <a:gd name="T103" fmla="*/ 322082 h 1386"/>
              <a:gd name="T104" fmla="*/ 1721541 w 1612"/>
              <a:gd name="T105" fmla="*/ 215446 h 1386"/>
              <a:gd name="T106" fmla="*/ 1632308 w 1612"/>
              <a:gd name="T107" fmla="*/ 126221 h 1386"/>
              <a:gd name="T108" fmla="*/ 1575721 w 1612"/>
              <a:gd name="T109" fmla="*/ 119692 h 1386"/>
              <a:gd name="T110" fmla="*/ 1540899 w 1612"/>
              <a:gd name="T111" fmla="*/ 150160 h 1386"/>
              <a:gd name="T112" fmla="*/ 1536546 w 1612"/>
              <a:gd name="T113" fmla="*/ 198037 h 1386"/>
              <a:gd name="T114" fmla="*/ 1514782 w 1612"/>
              <a:gd name="T115" fmla="*/ 254619 h 1386"/>
              <a:gd name="T116" fmla="*/ 1479959 w 1612"/>
              <a:gd name="T117" fmla="*/ 261147 h 1386"/>
              <a:gd name="T118" fmla="*/ 435282 w 1612"/>
              <a:gd name="T119" fmla="*/ 0 h 13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2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2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2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2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8"/>
                </a:lnTo>
                <a:lnTo>
                  <a:pt x="876" y="1360"/>
                </a:lnTo>
                <a:lnTo>
                  <a:pt x="878" y="1362"/>
                </a:lnTo>
                <a:lnTo>
                  <a:pt x="880" y="1364"/>
                </a:lnTo>
                <a:lnTo>
                  <a:pt x="882" y="1366"/>
                </a:lnTo>
                <a:lnTo>
                  <a:pt x="884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90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6" y="1374"/>
                </a:lnTo>
                <a:lnTo>
                  <a:pt x="898" y="1376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20B7E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GB" u="sng" dirty="0">
                <a:latin typeface="XCCW Joined PC7c" panose="03050602040000000000" pitchFamily="66" charset="0"/>
              </a:rPr>
              <a:t>Computing</a:t>
            </a:r>
          </a:p>
          <a:p>
            <a:pPr algn="ctr"/>
            <a:r>
              <a:rPr lang="en-GB" sz="1200" b="1" dirty="0">
                <a:latin typeface="XCCW Joined PC7c" panose="03050602040000000000" pitchFamily="66" charset="0"/>
              </a:rPr>
              <a:t>Use the internet to research creative ways that charities are trying to end food poverty in the UK.</a:t>
            </a:r>
            <a:endParaRPr lang="en-GB" sz="1100" b="1" dirty="0">
              <a:latin typeface="XCCW Joined PC7c" panose="03050602040000000000" pitchFamily="66" charset="0"/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7671688" y="3804539"/>
            <a:ext cx="2110640" cy="1823701"/>
          </a:xfrm>
          <a:custGeom>
            <a:avLst/>
            <a:gdLst>
              <a:gd name="T0" fmla="*/ 987393 w 1600"/>
              <a:gd name="T1" fmla="*/ 4351 h 1382"/>
              <a:gd name="T2" fmla="*/ 969994 w 1600"/>
              <a:gd name="T3" fmla="*/ 10878 h 1382"/>
              <a:gd name="T4" fmla="*/ 961295 w 1600"/>
              <a:gd name="T5" fmla="*/ 15229 h 1382"/>
              <a:gd name="T6" fmla="*/ 952595 w 1600"/>
              <a:gd name="T7" fmla="*/ 19581 h 1382"/>
              <a:gd name="T8" fmla="*/ 946071 w 1600"/>
              <a:gd name="T9" fmla="*/ 23932 h 1382"/>
              <a:gd name="T10" fmla="*/ 937371 w 1600"/>
              <a:gd name="T11" fmla="*/ 30459 h 1382"/>
              <a:gd name="T12" fmla="*/ 933021 w 1600"/>
              <a:gd name="T13" fmla="*/ 36986 h 1382"/>
              <a:gd name="T14" fmla="*/ 930847 w 1600"/>
              <a:gd name="T15" fmla="*/ 43513 h 1382"/>
              <a:gd name="T16" fmla="*/ 928672 w 1600"/>
              <a:gd name="T17" fmla="*/ 50040 h 1382"/>
              <a:gd name="T18" fmla="*/ 930847 w 1600"/>
              <a:gd name="T19" fmla="*/ 63093 h 1382"/>
              <a:gd name="T20" fmla="*/ 930847 w 1600"/>
              <a:gd name="T21" fmla="*/ 69620 h 1382"/>
              <a:gd name="T22" fmla="*/ 941721 w 1600"/>
              <a:gd name="T23" fmla="*/ 89201 h 1382"/>
              <a:gd name="T24" fmla="*/ 985218 w 1600"/>
              <a:gd name="T25" fmla="*/ 119660 h 1382"/>
              <a:gd name="T26" fmla="*/ 993918 w 1600"/>
              <a:gd name="T27" fmla="*/ 124011 h 1382"/>
              <a:gd name="T28" fmla="*/ 1004792 w 1600"/>
              <a:gd name="T29" fmla="*/ 134889 h 1382"/>
              <a:gd name="T30" fmla="*/ 1009142 w 1600"/>
              <a:gd name="T31" fmla="*/ 141416 h 1382"/>
              <a:gd name="T32" fmla="*/ 1015667 w 1600"/>
              <a:gd name="T33" fmla="*/ 158821 h 1382"/>
              <a:gd name="T34" fmla="*/ 1015667 w 1600"/>
              <a:gd name="T35" fmla="*/ 169699 h 1382"/>
              <a:gd name="T36" fmla="*/ 989568 w 1600"/>
              <a:gd name="T37" fmla="*/ 221915 h 1382"/>
              <a:gd name="T38" fmla="*/ 859076 w 1600"/>
              <a:gd name="T39" fmla="*/ 261076 h 1382"/>
              <a:gd name="T40" fmla="*/ 739458 w 1600"/>
              <a:gd name="T41" fmla="*/ 228441 h 1382"/>
              <a:gd name="T42" fmla="*/ 702485 w 1600"/>
              <a:gd name="T43" fmla="*/ 169699 h 1382"/>
              <a:gd name="T44" fmla="*/ 704660 w 1600"/>
              <a:gd name="T45" fmla="*/ 160997 h 1382"/>
              <a:gd name="T46" fmla="*/ 706834 w 1600"/>
              <a:gd name="T47" fmla="*/ 150119 h 1382"/>
              <a:gd name="T48" fmla="*/ 713359 w 1600"/>
              <a:gd name="T49" fmla="*/ 134889 h 1382"/>
              <a:gd name="T50" fmla="*/ 719884 w 1600"/>
              <a:gd name="T51" fmla="*/ 128362 h 1382"/>
              <a:gd name="T52" fmla="*/ 730758 w 1600"/>
              <a:gd name="T53" fmla="*/ 119660 h 1382"/>
              <a:gd name="T54" fmla="*/ 763381 w 1600"/>
              <a:gd name="T55" fmla="*/ 100079 h 1382"/>
              <a:gd name="T56" fmla="*/ 787305 w 1600"/>
              <a:gd name="T57" fmla="*/ 69620 h 1382"/>
              <a:gd name="T58" fmla="*/ 789480 w 1600"/>
              <a:gd name="T59" fmla="*/ 63093 h 1382"/>
              <a:gd name="T60" fmla="*/ 789480 w 1600"/>
              <a:gd name="T61" fmla="*/ 50040 h 1382"/>
              <a:gd name="T62" fmla="*/ 789480 w 1600"/>
              <a:gd name="T63" fmla="*/ 43513 h 1382"/>
              <a:gd name="T64" fmla="*/ 785130 w 1600"/>
              <a:gd name="T65" fmla="*/ 36986 h 1382"/>
              <a:gd name="T66" fmla="*/ 780780 w 1600"/>
              <a:gd name="T67" fmla="*/ 30459 h 1382"/>
              <a:gd name="T68" fmla="*/ 772081 w 1600"/>
              <a:gd name="T69" fmla="*/ 23932 h 1382"/>
              <a:gd name="T70" fmla="*/ 765556 w 1600"/>
              <a:gd name="T71" fmla="*/ 19581 h 1382"/>
              <a:gd name="T72" fmla="*/ 756857 w 1600"/>
              <a:gd name="T73" fmla="*/ 15229 h 1382"/>
              <a:gd name="T74" fmla="*/ 748157 w 1600"/>
              <a:gd name="T75" fmla="*/ 10878 h 1382"/>
              <a:gd name="T76" fmla="*/ 732933 w 1600"/>
              <a:gd name="T77" fmla="*/ 4351 h 1382"/>
              <a:gd name="T78" fmla="*/ 437150 w 1600"/>
              <a:gd name="T79" fmla="*/ 2176 h 1382"/>
              <a:gd name="T80" fmla="*/ 284909 w 1600"/>
              <a:gd name="T81" fmla="*/ 326345 h 1382"/>
              <a:gd name="T82" fmla="*/ 328406 w 1600"/>
              <a:gd name="T83" fmla="*/ 350277 h 1382"/>
              <a:gd name="T84" fmla="*/ 413226 w 1600"/>
              <a:gd name="T85" fmla="*/ 317642 h 1382"/>
              <a:gd name="T86" fmla="*/ 461074 w 1600"/>
              <a:gd name="T87" fmla="*/ 341574 h 1382"/>
              <a:gd name="T88" fmla="*/ 471948 w 1600"/>
              <a:gd name="T89" fmla="*/ 439478 h 1382"/>
              <a:gd name="T90" fmla="*/ 417576 w 1600"/>
              <a:gd name="T91" fmla="*/ 543908 h 1382"/>
              <a:gd name="T92" fmla="*/ 321882 w 1600"/>
              <a:gd name="T93" fmla="*/ 604826 h 1382"/>
              <a:gd name="T94" fmla="*/ 269685 w 1600"/>
              <a:gd name="T95" fmla="*/ 580894 h 1382"/>
              <a:gd name="T96" fmla="*/ 254460 w 1600"/>
              <a:gd name="T97" fmla="*/ 493869 h 1382"/>
              <a:gd name="T98" fmla="*/ 219662 w 1600"/>
              <a:gd name="T99" fmla="*/ 459058 h 1382"/>
              <a:gd name="T100" fmla="*/ 4350 w 1600"/>
              <a:gd name="T101" fmla="*/ 750593 h 1382"/>
              <a:gd name="T102" fmla="*/ 158766 w 1600"/>
              <a:gd name="T103" fmla="*/ 1011669 h 1382"/>
              <a:gd name="T104" fmla="*/ 215313 w 1600"/>
              <a:gd name="T105" fmla="*/ 1037777 h 1382"/>
              <a:gd name="T106" fmla="*/ 247936 w 1600"/>
              <a:gd name="T107" fmla="*/ 1002967 h 1382"/>
              <a:gd name="T108" fmla="*/ 263160 w 1600"/>
              <a:gd name="T109" fmla="*/ 915941 h 1382"/>
              <a:gd name="T110" fmla="*/ 311007 w 1600"/>
              <a:gd name="T111" fmla="*/ 892009 h 1382"/>
              <a:gd name="T112" fmla="*/ 404527 w 1600"/>
              <a:gd name="T113" fmla="*/ 942049 h 1382"/>
              <a:gd name="T114" fmla="*/ 461074 w 1600"/>
              <a:gd name="T115" fmla="*/ 1031250 h 1382"/>
              <a:gd name="T116" fmla="*/ 465423 w 1600"/>
              <a:gd name="T117" fmla="*/ 1146558 h 1382"/>
              <a:gd name="T118" fmla="*/ 408877 w 1600"/>
              <a:gd name="T119" fmla="*/ 1179193 h 1382"/>
              <a:gd name="T120" fmla="*/ 334931 w 1600"/>
              <a:gd name="T121" fmla="*/ 1148734 h 1382"/>
              <a:gd name="T122" fmla="*/ 287084 w 1600"/>
              <a:gd name="T123" fmla="*/ 1161788 h 1382"/>
              <a:gd name="T124" fmla="*/ 437150 w 1600"/>
              <a:gd name="T125" fmla="*/ 1503362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FB80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endParaRPr lang="en-GB" u="sng" dirty="0">
              <a:latin typeface="XCCW Joined PC7c" panose="03050602040000000000" pitchFamily="66" charset="0"/>
            </a:endParaRPr>
          </a:p>
          <a:p>
            <a:pPr algn="ctr"/>
            <a:r>
              <a:rPr lang="en-GB" dirty="0">
                <a:latin typeface="XCCW Joined PC7c" panose="03050602040000000000" pitchFamily="66" charset="0"/>
              </a:rPr>
              <a:t>  </a:t>
            </a:r>
            <a:r>
              <a:rPr lang="en-GB" u="sng" dirty="0">
                <a:latin typeface="XCCW Joined PC7c" panose="03050602040000000000" pitchFamily="66" charset="0"/>
              </a:rPr>
              <a:t>Science</a:t>
            </a:r>
          </a:p>
          <a:p>
            <a:pPr algn="ctr"/>
            <a:r>
              <a:rPr lang="en-GB" sz="1200" b="1" dirty="0">
                <a:latin typeface="XCCW Joined PC7c" panose="03050602040000000000" pitchFamily="66" charset="0"/>
              </a:rPr>
              <a:t>Create a concept cartoon to show the process of either condensation or evaporation. </a:t>
            </a:r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5406024" y="281347"/>
            <a:ext cx="2160710" cy="1829479"/>
          </a:xfrm>
          <a:custGeom>
            <a:avLst/>
            <a:gdLst>
              <a:gd name="T0" fmla="*/ 215570 w 1636"/>
              <a:gd name="T1" fmla="*/ 985831 h 1386"/>
              <a:gd name="T2" fmla="*/ 232990 w 1636"/>
              <a:gd name="T3" fmla="*/ 944482 h 1386"/>
              <a:gd name="T4" fmla="*/ 232990 w 1636"/>
              <a:gd name="T5" fmla="*/ 907486 h 1386"/>
              <a:gd name="T6" fmla="*/ 252587 w 1636"/>
              <a:gd name="T7" fmla="*/ 870491 h 1386"/>
              <a:gd name="T8" fmla="*/ 283072 w 1636"/>
              <a:gd name="T9" fmla="*/ 855257 h 1386"/>
              <a:gd name="T10" fmla="*/ 328799 w 1636"/>
              <a:gd name="T11" fmla="*/ 863962 h 1386"/>
              <a:gd name="T12" fmla="*/ 407188 w 1636"/>
              <a:gd name="T13" fmla="*/ 935777 h 1386"/>
              <a:gd name="T14" fmla="*/ 442028 w 1636"/>
              <a:gd name="T15" fmla="*/ 1005417 h 1386"/>
              <a:gd name="T16" fmla="*/ 450737 w 1636"/>
              <a:gd name="T17" fmla="*/ 1068527 h 1386"/>
              <a:gd name="T18" fmla="*/ 439850 w 1636"/>
              <a:gd name="T19" fmla="*/ 1122933 h 1386"/>
              <a:gd name="T20" fmla="*/ 418075 w 1636"/>
              <a:gd name="T21" fmla="*/ 1142519 h 1386"/>
              <a:gd name="T22" fmla="*/ 376703 w 1636"/>
              <a:gd name="T23" fmla="*/ 1151224 h 1386"/>
              <a:gd name="T24" fmla="*/ 311379 w 1636"/>
              <a:gd name="T25" fmla="*/ 1118580 h 1386"/>
              <a:gd name="T26" fmla="*/ 270007 w 1636"/>
              <a:gd name="T27" fmla="*/ 1127285 h 1386"/>
              <a:gd name="T28" fmla="*/ 256942 w 1636"/>
              <a:gd name="T29" fmla="*/ 1151224 h 1386"/>
              <a:gd name="T30" fmla="*/ 261297 w 1636"/>
              <a:gd name="T31" fmla="*/ 1199101 h 1386"/>
              <a:gd name="T32" fmla="*/ 435495 w 1636"/>
              <a:gd name="T33" fmla="*/ 1503773 h 1386"/>
              <a:gd name="T34" fmla="*/ 722922 w 1636"/>
              <a:gd name="T35" fmla="*/ 1508125 h 1386"/>
              <a:gd name="T36" fmla="*/ 790424 w 1636"/>
              <a:gd name="T37" fmla="*/ 1475482 h 1386"/>
              <a:gd name="T38" fmla="*/ 799134 w 1636"/>
              <a:gd name="T39" fmla="*/ 1442838 h 1386"/>
              <a:gd name="T40" fmla="*/ 773004 w 1636"/>
              <a:gd name="T41" fmla="*/ 1403666 h 1386"/>
              <a:gd name="T42" fmla="*/ 720744 w 1636"/>
              <a:gd name="T43" fmla="*/ 1366670 h 1386"/>
              <a:gd name="T44" fmla="*/ 712035 w 1636"/>
              <a:gd name="T45" fmla="*/ 1336203 h 1386"/>
              <a:gd name="T46" fmla="*/ 729454 w 1636"/>
              <a:gd name="T47" fmla="*/ 1292679 h 1386"/>
              <a:gd name="T48" fmla="*/ 796956 w 1636"/>
              <a:gd name="T49" fmla="*/ 1255683 h 1386"/>
              <a:gd name="T50" fmla="*/ 868813 w 1636"/>
              <a:gd name="T51" fmla="*/ 1244802 h 1386"/>
              <a:gd name="T52" fmla="*/ 966799 w 1636"/>
              <a:gd name="T53" fmla="*/ 1264388 h 1386"/>
              <a:gd name="T54" fmla="*/ 1016881 w 1636"/>
              <a:gd name="T55" fmla="*/ 1303560 h 1386"/>
              <a:gd name="T56" fmla="*/ 1025591 w 1636"/>
              <a:gd name="T57" fmla="*/ 1336203 h 1386"/>
              <a:gd name="T58" fmla="*/ 1012526 w 1636"/>
              <a:gd name="T59" fmla="*/ 1375375 h 1386"/>
              <a:gd name="T60" fmla="*/ 951557 w 1636"/>
              <a:gd name="T61" fmla="*/ 1416723 h 1386"/>
              <a:gd name="T62" fmla="*/ 938492 w 1636"/>
              <a:gd name="T63" fmla="*/ 1455896 h 1386"/>
              <a:gd name="T64" fmla="*/ 955912 w 1636"/>
              <a:gd name="T65" fmla="*/ 1482010 h 1386"/>
              <a:gd name="T66" fmla="*/ 1299953 w 1636"/>
              <a:gd name="T67" fmla="*/ 1508125 h 1386"/>
              <a:gd name="T68" fmla="*/ 1308663 w 1636"/>
              <a:gd name="T69" fmla="*/ 1499420 h 1386"/>
              <a:gd name="T70" fmla="*/ 1458909 w 1636"/>
              <a:gd name="T71" fmla="*/ 1238273 h 1386"/>
              <a:gd name="T72" fmla="*/ 1517700 w 1636"/>
              <a:gd name="T73" fmla="*/ 1201277 h 1386"/>
              <a:gd name="T74" fmla="*/ 1546008 w 1636"/>
              <a:gd name="T75" fmla="*/ 1212158 h 1386"/>
              <a:gd name="T76" fmla="*/ 1565605 w 1636"/>
              <a:gd name="T77" fmla="*/ 1253506 h 1386"/>
              <a:gd name="T78" fmla="*/ 1572137 w 1636"/>
              <a:gd name="T79" fmla="*/ 1316617 h 1386"/>
              <a:gd name="T80" fmla="*/ 1596090 w 1636"/>
              <a:gd name="T81" fmla="*/ 1340556 h 1386"/>
              <a:gd name="T82" fmla="*/ 1639639 w 1636"/>
              <a:gd name="T83" fmla="*/ 1347084 h 1386"/>
              <a:gd name="T84" fmla="*/ 1707141 w 1636"/>
              <a:gd name="T85" fmla="*/ 1307912 h 1386"/>
              <a:gd name="T86" fmla="*/ 1752868 w 1636"/>
              <a:gd name="T87" fmla="*/ 1251330 h 1386"/>
              <a:gd name="T88" fmla="*/ 1776820 w 1636"/>
              <a:gd name="T89" fmla="*/ 1190396 h 1386"/>
              <a:gd name="T90" fmla="*/ 1778998 w 1636"/>
              <a:gd name="T91" fmla="*/ 1116404 h 1386"/>
              <a:gd name="T92" fmla="*/ 1748513 w 1636"/>
              <a:gd name="T93" fmla="*/ 1077232 h 1386"/>
              <a:gd name="T94" fmla="*/ 1709318 w 1636"/>
              <a:gd name="T95" fmla="*/ 1070703 h 1386"/>
              <a:gd name="T96" fmla="*/ 1643994 w 1636"/>
              <a:gd name="T97" fmla="*/ 1101171 h 1386"/>
              <a:gd name="T98" fmla="*/ 1602622 w 1636"/>
              <a:gd name="T99" fmla="*/ 1092466 h 1386"/>
              <a:gd name="T100" fmla="*/ 1587380 w 1636"/>
              <a:gd name="T101" fmla="*/ 1068527 h 1386"/>
              <a:gd name="T102" fmla="*/ 1593912 w 1636"/>
              <a:gd name="T103" fmla="*/ 1007593 h 1386"/>
              <a:gd name="T104" fmla="*/ 1722383 w 1636"/>
              <a:gd name="T105" fmla="*/ 726860 h 1386"/>
              <a:gd name="T106" fmla="*/ 350574 w 1636"/>
              <a:gd name="T107" fmla="*/ 143631 h 1386"/>
              <a:gd name="T108" fmla="*/ 143713 w 1636"/>
              <a:gd name="T109" fmla="*/ 981478 h 1386"/>
              <a:gd name="T110" fmla="*/ 191618 w 1636"/>
              <a:gd name="T111" fmla="*/ 1001064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438DE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GB" u="sng" dirty="0">
                <a:latin typeface="XCCW Joined PC7c" panose="03050602040000000000" pitchFamily="66" charset="0"/>
              </a:rPr>
              <a:t>English</a:t>
            </a:r>
          </a:p>
          <a:p>
            <a:pPr algn="ctr"/>
            <a:r>
              <a:rPr lang="en-GB" sz="1200" b="1" dirty="0">
                <a:latin typeface="XCCW Joined PC7c" panose="03050602040000000000" pitchFamily="66" charset="0"/>
              </a:rPr>
              <a:t>Create a written advert to accompany the baked good you created in the DT task/ one that you researched. </a:t>
            </a: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7671688" y="1324151"/>
            <a:ext cx="2110640" cy="2141453"/>
          </a:xfrm>
          <a:custGeom>
            <a:avLst/>
            <a:gdLst>
              <a:gd name="T0" fmla="*/ 284909 w 1600"/>
              <a:gd name="T1" fmla="*/ 282622 h 1624"/>
              <a:gd name="T2" fmla="*/ 311007 w 1600"/>
              <a:gd name="T3" fmla="*/ 343494 h 1624"/>
              <a:gd name="T4" fmla="*/ 406702 w 1600"/>
              <a:gd name="T5" fmla="*/ 315232 h 1624"/>
              <a:gd name="T6" fmla="*/ 461074 w 1600"/>
              <a:gd name="T7" fmla="*/ 332624 h 1624"/>
              <a:gd name="T8" fmla="*/ 467598 w 1600"/>
              <a:gd name="T9" fmla="*/ 463065 h 1624"/>
              <a:gd name="T10" fmla="*/ 400177 w 1600"/>
              <a:gd name="T11" fmla="*/ 569592 h 1624"/>
              <a:gd name="T12" fmla="*/ 297958 w 1600"/>
              <a:gd name="T13" fmla="*/ 606550 h 1624"/>
              <a:gd name="T14" fmla="*/ 258810 w 1600"/>
              <a:gd name="T15" fmla="*/ 552200 h 1624"/>
              <a:gd name="T16" fmla="*/ 228362 w 1600"/>
              <a:gd name="T17" fmla="*/ 467413 h 1624"/>
              <a:gd name="T18" fmla="*/ 152241 w 1600"/>
              <a:gd name="T19" fmla="*/ 500023 h 1624"/>
              <a:gd name="T20" fmla="*/ 152241 w 1600"/>
              <a:gd name="T21" fmla="*/ 1015265 h 1624"/>
              <a:gd name="T22" fmla="*/ 232712 w 1600"/>
              <a:gd name="T23" fmla="*/ 1052223 h 1624"/>
              <a:gd name="T24" fmla="*/ 263160 w 1600"/>
              <a:gd name="T25" fmla="*/ 984829 h 1624"/>
              <a:gd name="T26" fmla="*/ 291433 w 1600"/>
              <a:gd name="T27" fmla="*/ 917434 h 1624"/>
              <a:gd name="T28" fmla="*/ 382778 w 1600"/>
              <a:gd name="T29" fmla="*/ 932652 h 1624"/>
              <a:gd name="T30" fmla="*/ 469773 w 1600"/>
              <a:gd name="T31" fmla="*/ 1047875 h 1624"/>
              <a:gd name="T32" fmla="*/ 467598 w 1600"/>
              <a:gd name="T33" fmla="*/ 1171794 h 1624"/>
              <a:gd name="T34" fmla="*/ 408877 w 1600"/>
              <a:gd name="T35" fmla="*/ 1195708 h 1624"/>
              <a:gd name="T36" fmla="*/ 313182 w 1600"/>
              <a:gd name="T37" fmla="*/ 1167446 h 1624"/>
              <a:gd name="T38" fmla="*/ 289258 w 1600"/>
              <a:gd name="T39" fmla="*/ 1234840 h 1624"/>
              <a:gd name="T40" fmla="*/ 726408 w 1600"/>
              <a:gd name="T41" fmla="*/ 1506592 h 1624"/>
              <a:gd name="T42" fmla="*/ 745982 w 1600"/>
              <a:gd name="T43" fmla="*/ 1513114 h 1624"/>
              <a:gd name="T44" fmla="*/ 756857 w 1600"/>
              <a:gd name="T45" fmla="*/ 1519636 h 1624"/>
              <a:gd name="T46" fmla="*/ 765556 w 1600"/>
              <a:gd name="T47" fmla="*/ 1523984 h 1624"/>
              <a:gd name="T48" fmla="*/ 776430 w 1600"/>
              <a:gd name="T49" fmla="*/ 1532680 h 1624"/>
              <a:gd name="T50" fmla="*/ 782955 w 1600"/>
              <a:gd name="T51" fmla="*/ 1537028 h 1624"/>
              <a:gd name="T52" fmla="*/ 787305 w 1600"/>
              <a:gd name="T53" fmla="*/ 1545725 h 1624"/>
              <a:gd name="T54" fmla="*/ 789480 w 1600"/>
              <a:gd name="T55" fmla="*/ 1554421 h 1624"/>
              <a:gd name="T56" fmla="*/ 789480 w 1600"/>
              <a:gd name="T57" fmla="*/ 1560943 h 1624"/>
              <a:gd name="T58" fmla="*/ 787305 w 1600"/>
              <a:gd name="T59" fmla="*/ 1573987 h 1624"/>
              <a:gd name="T60" fmla="*/ 765556 w 1600"/>
              <a:gd name="T61" fmla="*/ 1604423 h 1624"/>
              <a:gd name="T62" fmla="*/ 730758 w 1600"/>
              <a:gd name="T63" fmla="*/ 1623989 h 1624"/>
              <a:gd name="T64" fmla="*/ 717709 w 1600"/>
              <a:gd name="T65" fmla="*/ 1634859 h 1624"/>
              <a:gd name="T66" fmla="*/ 709009 w 1600"/>
              <a:gd name="T67" fmla="*/ 1645729 h 1624"/>
              <a:gd name="T68" fmla="*/ 704660 w 1600"/>
              <a:gd name="T69" fmla="*/ 1663121 h 1624"/>
              <a:gd name="T70" fmla="*/ 706834 w 1600"/>
              <a:gd name="T71" fmla="*/ 1697906 h 1624"/>
              <a:gd name="T72" fmla="*/ 813403 w 1600"/>
              <a:gd name="T73" fmla="*/ 1760952 h 1624"/>
              <a:gd name="T74" fmla="*/ 956945 w 1600"/>
              <a:gd name="T75" fmla="*/ 1745734 h 1624"/>
              <a:gd name="T76" fmla="*/ 1015667 w 1600"/>
              <a:gd name="T77" fmla="*/ 1673991 h 1624"/>
              <a:gd name="T78" fmla="*/ 1013492 w 1600"/>
              <a:gd name="T79" fmla="*/ 1654425 h 1624"/>
              <a:gd name="T80" fmla="*/ 1004792 w 1600"/>
              <a:gd name="T81" fmla="*/ 1639207 h 1624"/>
              <a:gd name="T82" fmla="*/ 998268 w 1600"/>
              <a:gd name="T83" fmla="*/ 1632685 h 1624"/>
              <a:gd name="T84" fmla="*/ 985218 w 1600"/>
              <a:gd name="T85" fmla="*/ 1623989 h 1624"/>
              <a:gd name="T86" fmla="*/ 937371 w 1600"/>
              <a:gd name="T87" fmla="*/ 1587031 h 1624"/>
              <a:gd name="T88" fmla="*/ 930847 w 1600"/>
              <a:gd name="T89" fmla="*/ 1573987 h 1624"/>
              <a:gd name="T90" fmla="*/ 928672 w 1600"/>
              <a:gd name="T91" fmla="*/ 1563117 h 1624"/>
              <a:gd name="T92" fmla="*/ 928672 w 1600"/>
              <a:gd name="T93" fmla="*/ 1554421 h 1624"/>
              <a:gd name="T94" fmla="*/ 930847 w 1600"/>
              <a:gd name="T95" fmla="*/ 1545725 h 1624"/>
              <a:gd name="T96" fmla="*/ 935196 w 1600"/>
              <a:gd name="T97" fmla="*/ 1539202 h 1624"/>
              <a:gd name="T98" fmla="*/ 941721 w 1600"/>
              <a:gd name="T99" fmla="*/ 1532680 h 1624"/>
              <a:gd name="T100" fmla="*/ 950420 w 1600"/>
              <a:gd name="T101" fmla="*/ 1523984 h 1624"/>
              <a:gd name="T102" fmla="*/ 961295 w 1600"/>
              <a:gd name="T103" fmla="*/ 1519636 h 1624"/>
              <a:gd name="T104" fmla="*/ 969994 w 1600"/>
              <a:gd name="T105" fmla="*/ 1515288 h 1624"/>
              <a:gd name="T106" fmla="*/ 991743 w 1600"/>
              <a:gd name="T107" fmla="*/ 1506592 h 1624"/>
              <a:gd name="T108" fmla="*/ 1304925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BFB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GB" u="sng" dirty="0">
                <a:latin typeface="XCCW Joined PC7c" panose="03050602040000000000" pitchFamily="66" charset="0"/>
              </a:rPr>
              <a:t>Design Technology</a:t>
            </a:r>
          </a:p>
          <a:p>
            <a:pPr algn="ctr"/>
            <a:r>
              <a:rPr lang="en-GB" sz="1200" b="1" dirty="0">
                <a:latin typeface="XCCW Joined PC7c" panose="03050602040000000000" pitchFamily="66" charset="0"/>
              </a:rPr>
              <a:t>Research a baking recipe and create a masterpiece. Make sure you take a note of the processes involved.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34C5-E8CC-4AEF-913A-F864F8719ECD}"/>
              </a:ext>
            </a:extLst>
          </p:cNvPr>
          <p:cNvSpPr/>
          <p:nvPr/>
        </p:nvSpPr>
        <p:spPr>
          <a:xfrm>
            <a:off x="154745" y="159082"/>
            <a:ext cx="2827606" cy="54691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Weekly Core subject homework</a:t>
            </a:r>
          </a:p>
          <a:p>
            <a:pPr algn="ctr"/>
            <a:r>
              <a:rPr lang="en-GB" sz="1200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Reading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  <a:hlinkClick r:id="rId4"/>
              </a:rPr>
              <a:t>www.readingeggs.co.uk</a:t>
            </a: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1 comprehension task a week (or SATs revision task).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Set on each Friday.</a:t>
            </a:r>
          </a:p>
          <a:p>
            <a:pPr algn="ctr"/>
            <a:endParaRPr lang="en-GB" sz="1200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  <a:p>
            <a:pPr algn="ctr"/>
            <a:r>
              <a:rPr lang="en-GB" sz="1200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Mathematics: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  <a:hlinkClick r:id="rId5"/>
              </a:rPr>
              <a:t>www.Mathletics.com</a:t>
            </a: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3 tasks a week based on our current maths work. Set on each Friday.</a:t>
            </a:r>
          </a:p>
          <a:p>
            <a:pPr algn="ctr"/>
            <a:endParaRPr lang="en-GB" sz="1200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  <a:hlinkClick r:id="rId6"/>
              </a:rPr>
              <a:t>www.ttrockstars.com</a:t>
            </a: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Practise your </a:t>
            </a:r>
            <a:r>
              <a:rPr lang="en-GB" sz="1200" dirty="0" err="1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timestables</a:t>
            </a: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 set by your teacher. Weekly scores updated in each class and ‘class of the week’ awarded in assembly!</a:t>
            </a:r>
          </a:p>
          <a:p>
            <a:pPr algn="ctr"/>
            <a:endParaRPr lang="en-GB" sz="1200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  <a:p>
            <a:pPr algn="ctr"/>
            <a:r>
              <a:rPr lang="en-GB" sz="1200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Spelling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10 Weekly spellings and 10 revision spellings.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Sent home on Friday with the children and posted on the website. Tested in class the next week.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8011B-5DA3-4513-AB73-CFA132BE9371}"/>
              </a:ext>
            </a:extLst>
          </p:cNvPr>
          <p:cNvSpPr/>
          <p:nvPr/>
        </p:nvSpPr>
        <p:spPr>
          <a:xfrm>
            <a:off x="154745" y="5749636"/>
            <a:ext cx="2827606" cy="967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Don’t forget to read for 20 minutes each day!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0AE6C0-77EB-4955-873E-BB349905A6D7}"/>
              </a:ext>
            </a:extLst>
          </p:cNvPr>
          <p:cNvSpPr/>
          <p:nvPr/>
        </p:nvSpPr>
        <p:spPr>
          <a:xfrm>
            <a:off x="6571281" y="170481"/>
            <a:ext cx="3223647" cy="22937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Writing</a:t>
            </a:r>
            <a:endParaRPr lang="en-GB" sz="1200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  <a:p>
            <a:r>
              <a:rPr lang="en-GB" sz="11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Based on Clockwork by Phillip Pullman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Retelling part of a 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Explanation text about how a mechanism works.</a:t>
            </a:r>
          </a:p>
          <a:p>
            <a:r>
              <a:rPr lang="en-GB" sz="11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Based on Dark Sky Park by Phillip Gross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Persuasive writing about Dark Sky Parks.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Poetry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02B43E-EA7B-4056-A6C1-F84FD49A1C51}"/>
              </a:ext>
            </a:extLst>
          </p:cNvPr>
          <p:cNvSpPr/>
          <p:nvPr/>
        </p:nvSpPr>
        <p:spPr>
          <a:xfrm>
            <a:off x="92989" y="170481"/>
            <a:ext cx="3223647" cy="2293750"/>
          </a:xfrm>
          <a:prstGeom prst="roundRect">
            <a:avLst/>
          </a:prstGeom>
          <a:solidFill>
            <a:srgbClr val="FD3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I.P.C</a:t>
            </a:r>
            <a:endParaRPr lang="en-GB" sz="1200" u="sng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Bake it! – We will be learning about the properties of materials and what is soluble and insoluble. We will also discuss reversible and irreversible changes.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Full Power – We will look at how electricity works and different types of circuits.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A1A7E54-2B26-461C-8291-FA16831EC05E}"/>
              </a:ext>
            </a:extLst>
          </p:cNvPr>
          <p:cNvSpPr/>
          <p:nvPr/>
        </p:nvSpPr>
        <p:spPr>
          <a:xfrm>
            <a:off x="6571281" y="4393770"/>
            <a:ext cx="3223647" cy="22937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Maths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Percentages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Algebra.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Perimeter, area and volume.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DAFE27-B01E-44A8-B48A-8401DEE6A48D}"/>
              </a:ext>
            </a:extLst>
          </p:cNvPr>
          <p:cNvSpPr/>
          <p:nvPr/>
        </p:nvSpPr>
        <p:spPr>
          <a:xfrm>
            <a:off x="92989" y="4432517"/>
            <a:ext cx="3223647" cy="22937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Reading</a:t>
            </a:r>
            <a:endParaRPr lang="en-GB" sz="1200" u="sng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Clockwork by Phillip Pullman.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Wizard of Oz by Frank L. Baum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War of the Worlds by H.G. Wells.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Who Let the Gods Out! </a:t>
            </a:r>
            <a:r>
              <a:rPr lang="en-GB" sz="1200" dirty="0" err="1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Maz</a:t>
            </a: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 Evans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C9971E-7E09-4380-9AC2-D5895556386A}"/>
              </a:ext>
            </a:extLst>
          </p:cNvPr>
          <p:cNvSpPr/>
          <p:nvPr/>
        </p:nvSpPr>
        <p:spPr>
          <a:xfrm>
            <a:off x="3332135" y="170481"/>
            <a:ext cx="3223647" cy="213101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Physical Education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XCCW Joined PC7a" panose="03050602040000000000" pitchFamily="66" charset="0"/>
              </a:rPr>
              <a:t>I help organise roles and responsibilities and can guide a small group through a task.</a:t>
            </a:r>
          </a:p>
          <a:p>
            <a:endParaRPr lang="en-GB" sz="1100" dirty="0">
              <a:solidFill>
                <a:schemeClr val="tx1"/>
              </a:solidFill>
              <a:latin typeface="XCCW Joined PC7a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XCCW Joined PC7a" panose="03050602040000000000" pitchFamily="66" charset="0"/>
              </a:rPr>
              <a:t>I cooperate well with others and give helpful feedback.</a:t>
            </a:r>
            <a:endParaRPr lang="en-GB" sz="900" dirty="0">
              <a:solidFill>
                <a:sysClr val="windowText" lastClr="000000"/>
              </a:solidFill>
              <a:latin typeface="XCCW Joined PC7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853741-2FAC-4E7C-98C9-EDE4F918CDED}"/>
              </a:ext>
            </a:extLst>
          </p:cNvPr>
          <p:cNvSpPr/>
          <p:nvPr/>
        </p:nvSpPr>
        <p:spPr>
          <a:xfrm>
            <a:off x="3332136" y="4595249"/>
            <a:ext cx="3223647" cy="2131018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We are Programmers.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We will be exploring how games are coded and programmed to work in the ay they do. We will then be using Scratch to create our own simple games. 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2BC57-8B42-4A99-AC76-52B4E7393149}"/>
              </a:ext>
            </a:extLst>
          </p:cNvPr>
          <p:cNvSpPr/>
          <p:nvPr/>
        </p:nvSpPr>
        <p:spPr>
          <a:xfrm>
            <a:off x="3316637" y="2282125"/>
            <a:ext cx="3223646" cy="2293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About this unit:</a:t>
            </a:r>
          </a:p>
          <a:p>
            <a:pPr algn="ctr"/>
            <a:endParaRPr lang="en-GB" sz="1200" dirty="0">
              <a:solidFill>
                <a:sysClr val="windowText" lastClr="000000"/>
              </a:solidFill>
              <a:latin typeface="XCCW Joined PC7c" panose="03050602040000000000" pitchFamily="66" charset="0"/>
            </a:endParaRP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Our two IPC units will be heavily Science based this term with lots of hands on experiences for the children to learn from.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29F69C5-CC29-499F-B28B-CB7FFB978063}"/>
              </a:ext>
            </a:extLst>
          </p:cNvPr>
          <p:cNvSpPr/>
          <p:nvPr/>
        </p:nvSpPr>
        <p:spPr>
          <a:xfrm>
            <a:off x="92988" y="2464231"/>
            <a:ext cx="3223647" cy="19682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Religious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What does in mean to be a Muslim in Britain today?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Children will exploring the faith of Islam and how the religion is followed in a modern and multicultural British society. 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EFCC46-190F-48C4-B4EE-D2DE617E530E}"/>
              </a:ext>
            </a:extLst>
          </p:cNvPr>
          <p:cNvSpPr/>
          <p:nvPr/>
        </p:nvSpPr>
        <p:spPr>
          <a:xfrm>
            <a:off x="6555782" y="2444858"/>
            <a:ext cx="3223647" cy="1968286"/>
          </a:xfrm>
          <a:prstGeom prst="roundRect">
            <a:avLst/>
          </a:prstGeom>
          <a:solidFill>
            <a:srgbClr val="FC52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Jigsaw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ysClr val="windowText" lastClr="000000"/>
                </a:solidFill>
                <a:latin typeface="XCCW Joined PC7c" panose="03050602040000000000" pitchFamily="66" charset="0"/>
              </a:rPr>
              <a:t>Dreams and goals – Children will explore their personal and academic dreams and goals for the future. </a:t>
            </a:r>
          </a:p>
        </p:txBody>
      </p:sp>
    </p:spTree>
    <p:extLst>
      <p:ext uri="{BB962C8B-B14F-4D97-AF65-F5344CB8AC3E}">
        <p14:creationId xmlns:p14="http://schemas.microsoft.com/office/powerpoint/2010/main" val="42832747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534</Words>
  <Application>Microsoft Office PowerPoint</Application>
  <PresentationFormat>A4 Paper (210x297 mm)</PresentationFormat>
  <Paragraphs>74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XCCW Joined PC7a</vt:lpstr>
      <vt:lpstr>XCCW Joined PC7c</vt:lpstr>
      <vt:lpstr>Default Design</vt:lpstr>
      <vt:lpstr>PowerPoint Presentation</vt:lpstr>
      <vt:lpstr>PowerPoint Presentation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Hexagon Diagrams</dc:title>
  <dc:creator>Presentation Magazine</dc:creator>
  <cp:lastModifiedBy>Josh Frame</cp:lastModifiedBy>
  <cp:revision>46</cp:revision>
  <dcterms:created xsi:type="dcterms:W3CDTF">2009-11-03T13:35:13Z</dcterms:created>
  <dcterms:modified xsi:type="dcterms:W3CDTF">2022-01-10T12:25:59Z</dcterms:modified>
</cp:coreProperties>
</file>